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13"/>
  </p:notesMasterIdLst>
  <p:sldIdLst>
    <p:sldId id="256" r:id="rId2"/>
    <p:sldId id="257" r:id="rId3"/>
    <p:sldId id="258" r:id="rId4"/>
    <p:sldId id="261" r:id="rId5"/>
    <p:sldId id="262" r:id="rId6"/>
    <p:sldId id="268" r:id="rId7"/>
    <p:sldId id="269" r:id="rId8"/>
    <p:sldId id="263" r:id="rId9"/>
    <p:sldId id="270" r:id="rId10"/>
    <p:sldId id="266" r:id="rId11"/>
    <p:sldId id="267" r:id="rId12"/>
  </p:sldIdLst>
  <p:sldSz cx="14630400" cy="8229600"/>
  <p:notesSz cx="8229600" cy="14630400"/>
  <p:embeddedFontLst>
    <p:embeddedFont>
      <p:font typeface="Dela Gothic One" charset="-128"/>
      <p:regular r:id="rId14"/>
    </p:embeddedFont>
    <p:embeddedFont>
      <p:font typeface="Calibri" pitchFamily="34" charset="0"/>
      <p:regular r:id="rId15"/>
      <p:bold r:id="rId16"/>
      <p:italic r:id="rId17"/>
      <p:boldItalic r:id="rId18"/>
    </p:embeddedFont>
    <p:embeddedFont>
      <p:font typeface="DM Sans" charset="0"/>
      <p:regular r:id="rId19"/>
      <p:bold r:id="rId20"/>
      <p:italic r:id="rId21"/>
      <p:boldItalic r:id="rId22"/>
    </p:embeddedFont>
    <p:embeddedFont>
      <p:font typeface="Roboto"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55" d="100"/>
          <a:sy n="55" d="100"/>
        </p:scale>
        <p:origin x="-648" y="-76"/>
      </p:cViewPr>
      <p:guideLst>
        <p:guide orient="horz" pos="2592"/>
        <p:guide pos="4608"/>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371850" y="1097275"/>
            <a:ext cx="5486650" cy="54864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822950" y="6949425"/>
            <a:ext cx="6583675" cy="65836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
        <p:cNvGrpSpPr/>
        <p:nvPr/>
      </p:nvGrpSpPr>
      <p:grpSpPr>
        <a:xfrm>
          <a:off x="0" y="0"/>
          <a:ext cx="0" cy="0"/>
          <a:chOff x="0" y="0"/>
          <a:chExt cx="0" cy="0"/>
        </a:xfrm>
      </p:grpSpPr>
      <p:sp>
        <p:nvSpPr>
          <p:cNvPr id="8" name="Google Shape;8;p1: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 name="Google Shape;9;p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 name="Google Shape;10;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b="0" i="0" u="none" strike="noStrike" cap="none">
                <a:solidFill>
                  <a:schemeClr val="dk1"/>
                </a:solidFill>
                <a:latin typeface="Calibri"/>
                <a:ea typeface="Calibri"/>
                <a:cs typeface="Calibri"/>
                <a:sym typeface="Calibri"/>
              </a:rPr>
              <a:pPr marL="0" marR="0" lvl="0" indent="0" algn="l" rtl="0">
                <a:spcBef>
                  <a:spcPts val="0"/>
                </a:spcBef>
                <a:spcAft>
                  <a:spcPts val="0"/>
                </a:spcAft>
                <a:buNone/>
              </a:pPr>
              <a:t>1</a:t>
            </a:fld>
            <a:endParaRPr sz="18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dc743b194c_0_36: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3" name="Google Shape;143;g2dc743b194c_0_3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4" name="Google Shape;144;g2dc743b194c_0_36: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10</a:t>
            </a:fld>
            <a:endParaRPr sz="18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4: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5" name="Google Shape;155;p1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14: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11</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
        <p:cNvGrpSpPr/>
        <p:nvPr/>
      </p:nvGrpSpPr>
      <p:grpSpPr>
        <a:xfrm>
          <a:off x="0" y="0"/>
          <a:ext cx="0" cy="0"/>
          <a:chOff x="0" y="0"/>
          <a:chExt cx="0" cy="0"/>
        </a:xfrm>
      </p:grpSpPr>
      <p:sp>
        <p:nvSpPr>
          <p:cNvPr id="20" name="Google Shape;20;p2: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 name="Google Shape;21;p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2</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Google Shape;31;g2dc743b194c_0_2: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 name="Google Shape;32;g2dc743b194c_0_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 name="Google Shape;33;g2dc743b194c_0_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3</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5: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2" name="Google Shape;72;p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3" name="Google Shape;73;p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4</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7: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4" name="Google Shape;94;p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 name="Google Shape;95;p7: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5</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7: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4" name="Google Shape;94;p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 name="Google Shape;95;p7: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6</a:t>
            </a:fld>
            <a:endParaRPr sz="18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7: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4" name="Google Shape;94;p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95" name="Google Shape;95;p7: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7</a:t>
            </a:fld>
            <a:endParaRPr sz="18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9: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8" name="Google Shape;108;p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9: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8</a:t>
            </a:fld>
            <a:endParaRPr sz="18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9: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8" name="Google Shape;108;p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9" name="Google Shape;109;p9: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9</a:t>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8.jpe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0.jpe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
        <p:cNvGrpSpPr/>
        <p:nvPr/>
      </p:nvGrpSpPr>
      <p:grpSpPr>
        <a:xfrm>
          <a:off x="0" y="0"/>
          <a:ext cx="0" cy="0"/>
          <a:chOff x="0" y="0"/>
          <a:chExt cx="0" cy="0"/>
        </a:xfrm>
      </p:grpSpPr>
      <p:pic>
        <p:nvPicPr>
          <p:cNvPr id="12" name="Google Shape;12;p3"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13" name="Google Shape;13;p3"/>
          <p:cNvSpPr/>
          <p:nvPr/>
        </p:nvSpPr>
        <p:spPr>
          <a:xfrm>
            <a:off x="0" y="0"/>
            <a:ext cx="14630400" cy="8229600"/>
          </a:xfrm>
          <a:prstGeom prst="rect">
            <a:avLst/>
          </a:prstGeom>
          <a:solidFill>
            <a:srgbClr val="0A0A0A">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 name="Google Shape;14;p3" descr="preencoded.png"/>
          <p:cNvPicPr preferRelativeResize="0"/>
          <p:nvPr/>
        </p:nvPicPr>
        <p:blipFill rotWithShape="1">
          <a:blip r:embed="rId4">
            <a:alphaModFix/>
          </a:blip>
          <a:srcRect/>
          <a:stretch/>
        </p:blipFill>
        <p:spPr>
          <a:xfrm>
            <a:off x="9151620" y="0"/>
            <a:ext cx="5486400" cy="8229600"/>
          </a:xfrm>
          <a:prstGeom prst="rect">
            <a:avLst/>
          </a:prstGeom>
          <a:noFill/>
          <a:ln>
            <a:noFill/>
          </a:ln>
        </p:spPr>
      </p:pic>
      <p:sp>
        <p:nvSpPr>
          <p:cNvPr id="15" name="Google Shape;15;p3"/>
          <p:cNvSpPr/>
          <p:nvPr/>
        </p:nvSpPr>
        <p:spPr>
          <a:xfrm>
            <a:off x="713550" y="323353"/>
            <a:ext cx="7716900" cy="3154800"/>
          </a:xfrm>
          <a:prstGeom prst="rect">
            <a:avLst/>
          </a:prstGeom>
          <a:noFill/>
          <a:ln>
            <a:noFill/>
          </a:ln>
        </p:spPr>
        <p:txBody>
          <a:bodyPr spcFirstLastPara="1" wrap="square" lIns="91425" tIns="45700" rIns="91425" bIns="45700" anchor="t" anchorCtr="0">
            <a:noAutofit/>
          </a:bodyPr>
          <a:lstStyle/>
          <a:p>
            <a:pPr marL="0" marR="0" lvl="0" indent="0" algn="l" rtl="0">
              <a:lnSpc>
                <a:spcPct val="124990"/>
              </a:lnSpc>
              <a:spcBef>
                <a:spcPts val="0"/>
              </a:spcBef>
              <a:spcAft>
                <a:spcPts val="0"/>
              </a:spcAft>
              <a:buClr>
                <a:srgbClr val="FAEBEB"/>
              </a:buClr>
              <a:buSzPts val="5170"/>
              <a:buFont typeface="Dela Gothic One"/>
              <a:buNone/>
            </a:pPr>
            <a:r>
              <a:rPr lang="en-US" sz="5170" b="0" i="0" u="none" strike="noStrike" cap="none">
                <a:solidFill>
                  <a:srgbClr val="FAEBEB"/>
                </a:solidFill>
                <a:latin typeface="Dela Gothic One"/>
                <a:ea typeface="Dela Gothic One"/>
                <a:cs typeface="Dela Gothic One"/>
                <a:sym typeface="Dela Gothic One"/>
              </a:rPr>
              <a:t>Movie Recommendation System</a:t>
            </a:r>
            <a:endParaRPr sz="5170" b="0" i="0" u="none" strike="noStrike" cap="none">
              <a:solidFill>
                <a:schemeClr val="dk1"/>
              </a:solidFill>
              <a:latin typeface="Calibri"/>
              <a:ea typeface="Calibri"/>
              <a:cs typeface="Calibri"/>
              <a:sym typeface="Calibri"/>
            </a:endParaRPr>
          </a:p>
        </p:txBody>
      </p:sp>
      <p:sp>
        <p:nvSpPr>
          <p:cNvPr id="16" name="Google Shape;16;p3"/>
          <p:cNvSpPr/>
          <p:nvPr/>
        </p:nvSpPr>
        <p:spPr>
          <a:xfrm>
            <a:off x="417214" y="3927253"/>
            <a:ext cx="4112100" cy="1338300"/>
          </a:xfrm>
          <a:prstGeom prst="rect">
            <a:avLst/>
          </a:prstGeom>
          <a:noFill/>
          <a:ln>
            <a:noFill/>
          </a:ln>
        </p:spPr>
        <p:txBody>
          <a:bodyPr spcFirstLastPara="1" wrap="square" lIns="91425" tIns="45700" rIns="91425" bIns="45700" anchor="t" anchorCtr="0">
            <a:noAutofit/>
          </a:bodyPr>
          <a:lstStyle/>
          <a:p>
            <a:pPr marL="0" marR="0" lvl="0" indent="0" algn="l" rtl="0">
              <a:lnSpc>
                <a:spcPct val="139989"/>
              </a:lnSpc>
              <a:spcBef>
                <a:spcPts val="0"/>
              </a:spcBef>
              <a:spcAft>
                <a:spcPts val="0"/>
              </a:spcAft>
              <a:buClr>
                <a:srgbClr val="FFE5E5"/>
              </a:buClr>
              <a:buSzPts val="1873"/>
              <a:buFont typeface="DM Sans"/>
              <a:buNone/>
            </a:pPr>
            <a:r>
              <a:rPr lang="en-US" sz="1873" b="1" i="0" u="none" strike="noStrike" cap="none" dirty="0">
                <a:solidFill>
                  <a:srgbClr val="FFE5E5"/>
                </a:solidFill>
                <a:latin typeface="DM Sans"/>
                <a:ea typeface="DM Sans"/>
                <a:cs typeface="DM Sans"/>
                <a:sym typeface="DM Sans"/>
              </a:rPr>
              <a:t>Supervised By:</a:t>
            </a:r>
            <a:endParaRPr/>
          </a:p>
          <a:p>
            <a:pPr marL="0" marR="0" lvl="0" indent="0" algn="l" rtl="0">
              <a:lnSpc>
                <a:spcPct val="139989"/>
              </a:lnSpc>
              <a:spcBef>
                <a:spcPts val="0"/>
              </a:spcBef>
              <a:spcAft>
                <a:spcPts val="0"/>
              </a:spcAft>
              <a:buClr>
                <a:schemeClr val="dk1"/>
              </a:buClr>
              <a:buSzPts val="1873"/>
              <a:buFont typeface="Calibri"/>
              <a:buNone/>
            </a:pPr>
            <a:endParaRPr sz="1873" b="1" i="0" u="none" strike="noStrike" cap="none">
              <a:solidFill>
                <a:srgbClr val="FFE5E5"/>
              </a:solidFill>
              <a:latin typeface="DM Sans"/>
              <a:ea typeface="DM Sans"/>
              <a:cs typeface="DM Sans"/>
              <a:sym typeface="DM Sans"/>
            </a:endParaRPr>
          </a:p>
          <a:p>
            <a:pPr marL="0" marR="0" lvl="0" indent="0" algn="l" rtl="0">
              <a:lnSpc>
                <a:spcPct val="139989"/>
              </a:lnSpc>
              <a:spcBef>
                <a:spcPts val="0"/>
              </a:spcBef>
              <a:spcAft>
                <a:spcPts val="0"/>
              </a:spcAft>
              <a:buClr>
                <a:srgbClr val="FFE5E5"/>
              </a:buClr>
              <a:buSzPts val="1873"/>
              <a:buFont typeface="DM Sans"/>
              <a:buNone/>
            </a:pPr>
            <a:r>
              <a:rPr lang="en-US" sz="1873" b="1" dirty="0" smtClean="0">
                <a:solidFill>
                  <a:srgbClr val="FFE5E5"/>
                </a:solidFill>
                <a:latin typeface="DM Sans"/>
                <a:ea typeface="Calibri"/>
                <a:cs typeface="Calibri"/>
                <a:sym typeface="DM Sans"/>
              </a:rPr>
              <a:t>Tushar  </a:t>
            </a:r>
            <a:r>
              <a:rPr lang="en-US" sz="1873" b="1" dirty="0" err="1" smtClean="0">
                <a:solidFill>
                  <a:srgbClr val="FFE5E5"/>
                </a:solidFill>
                <a:latin typeface="DM Sans"/>
                <a:ea typeface="Calibri"/>
                <a:cs typeface="Calibri"/>
                <a:sym typeface="DM Sans"/>
              </a:rPr>
              <a:t>Tkhitoliya</a:t>
            </a:r>
            <a:endParaRPr sz="1873" b="0" i="0" u="none" strike="noStrike" cap="none">
              <a:solidFill>
                <a:schemeClr val="dk1"/>
              </a:solidFill>
              <a:latin typeface="Calibri"/>
              <a:ea typeface="Calibri"/>
              <a:cs typeface="Calibri"/>
              <a:sym typeface="Calibri"/>
            </a:endParaRPr>
          </a:p>
        </p:txBody>
      </p:sp>
      <p:sp>
        <p:nvSpPr>
          <p:cNvPr id="17" name="Google Shape;17;p3"/>
          <p:cNvSpPr/>
          <p:nvPr/>
        </p:nvSpPr>
        <p:spPr>
          <a:xfrm>
            <a:off x="4112892" y="3905136"/>
            <a:ext cx="4112100" cy="2267400"/>
          </a:xfrm>
          <a:prstGeom prst="rect">
            <a:avLst/>
          </a:prstGeom>
          <a:noFill/>
          <a:ln>
            <a:noFill/>
          </a:ln>
        </p:spPr>
        <p:txBody>
          <a:bodyPr spcFirstLastPara="1" wrap="square" lIns="91425" tIns="45700" rIns="91425" bIns="45700" anchor="t" anchorCtr="0">
            <a:noAutofit/>
          </a:bodyPr>
          <a:lstStyle/>
          <a:p>
            <a:pPr marL="0" marR="0" lvl="0" indent="0" algn="l" rtl="0">
              <a:lnSpc>
                <a:spcPct val="139989"/>
              </a:lnSpc>
              <a:spcBef>
                <a:spcPts val="0"/>
              </a:spcBef>
              <a:spcAft>
                <a:spcPts val="0"/>
              </a:spcAft>
              <a:buClr>
                <a:srgbClr val="FFE5E5"/>
              </a:buClr>
              <a:buSzPts val="1873"/>
              <a:buFont typeface="DM Sans"/>
              <a:buNone/>
            </a:pPr>
            <a:r>
              <a:rPr lang="en-US" sz="1873" b="1" i="0" u="none" strike="noStrike" cap="none" dirty="0">
                <a:solidFill>
                  <a:srgbClr val="FFE5E5"/>
                </a:solidFill>
                <a:latin typeface="DM Sans"/>
                <a:ea typeface="DM Sans"/>
                <a:cs typeface="DM Sans"/>
                <a:sym typeface="DM Sans"/>
              </a:rPr>
              <a:t>Submitted By:</a:t>
            </a:r>
            <a:endParaRPr sz="1873" b="1" i="0" u="none" strike="noStrike" cap="none">
              <a:solidFill>
                <a:srgbClr val="FFE5E5"/>
              </a:solidFill>
              <a:latin typeface="DM Sans"/>
              <a:ea typeface="DM Sans"/>
              <a:cs typeface="DM Sans"/>
              <a:sym typeface="DM Sans"/>
            </a:endParaRPr>
          </a:p>
          <a:p>
            <a:pPr marL="0" marR="0" lvl="0" indent="0" algn="l" rtl="0">
              <a:lnSpc>
                <a:spcPct val="139989"/>
              </a:lnSpc>
              <a:spcBef>
                <a:spcPts val="0"/>
              </a:spcBef>
              <a:spcAft>
                <a:spcPts val="0"/>
              </a:spcAft>
              <a:buClr>
                <a:srgbClr val="FFE5E5"/>
              </a:buClr>
              <a:buSzPts val="1873"/>
              <a:buFont typeface="DM Sans"/>
              <a:buNone/>
            </a:pPr>
            <a:endParaRPr sz="1873" b="1">
              <a:solidFill>
                <a:srgbClr val="FFE5E5"/>
              </a:solidFill>
              <a:latin typeface="DM Sans"/>
              <a:ea typeface="DM Sans"/>
              <a:cs typeface="DM Sans"/>
              <a:sym typeface="DM Sans"/>
            </a:endParaRPr>
          </a:p>
          <a:p>
            <a:pPr marL="0" marR="0" lvl="0" indent="0" algn="l" rtl="0">
              <a:lnSpc>
                <a:spcPct val="139989"/>
              </a:lnSpc>
              <a:spcBef>
                <a:spcPts val="0"/>
              </a:spcBef>
              <a:spcAft>
                <a:spcPts val="0"/>
              </a:spcAft>
              <a:buClr>
                <a:srgbClr val="FFE5E5"/>
              </a:buClr>
              <a:buSzPts val="1873"/>
              <a:buFont typeface="DM Sans"/>
              <a:buNone/>
            </a:pPr>
            <a:r>
              <a:rPr lang="en-US" sz="1873" b="1" dirty="0" smtClean="0">
                <a:solidFill>
                  <a:srgbClr val="FFE5E5"/>
                </a:solidFill>
                <a:latin typeface="DM Sans"/>
                <a:ea typeface="DM Sans"/>
                <a:cs typeface="DM Sans"/>
                <a:sym typeface="DM Sans"/>
              </a:rPr>
              <a:t>Bhavika- 2210990219</a:t>
            </a:r>
            <a:endParaRPr sz="1873" b="1">
              <a:solidFill>
                <a:srgbClr val="FFE5E5"/>
              </a:solidFill>
              <a:latin typeface="DM Sans"/>
              <a:ea typeface="DM Sans"/>
              <a:cs typeface="DM Sans"/>
              <a:sym typeface="DM Sans"/>
            </a:endParaRPr>
          </a:p>
          <a:p>
            <a:pPr marL="0" marR="0" lvl="0" indent="0" algn="l" rtl="0">
              <a:lnSpc>
                <a:spcPct val="139989"/>
              </a:lnSpc>
              <a:spcBef>
                <a:spcPts val="0"/>
              </a:spcBef>
              <a:spcAft>
                <a:spcPts val="0"/>
              </a:spcAft>
              <a:buClr>
                <a:srgbClr val="FFE5E5"/>
              </a:buClr>
              <a:buSzPts val="1873"/>
              <a:buFont typeface="DM Sans"/>
              <a:buNone/>
            </a:pPr>
            <a:r>
              <a:rPr lang="en-US" sz="1873" b="1" dirty="0" smtClean="0">
                <a:solidFill>
                  <a:srgbClr val="FFE5E5"/>
                </a:solidFill>
                <a:latin typeface="DM Sans"/>
                <a:ea typeface="DM Sans"/>
                <a:cs typeface="DM Sans"/>
                <a:sym typeface="DM Sans"/>
              </a:rPr>
              <a:t>Diyanshi -2210990305</a:t>
            </a:r>
            <a:endParaRPr sz="1873" b="1">
              <a:solidFill>
                <a:srgbClr val="FFE5E5"/>
              </a:solidFill>
              <a:latin typeface="DM Sans"/>
              <a:ea typeface="DM Sans"/>
              <a:cs typeface="DM Sans"/>
              <a:sym typeface="DM Sans"/>
            </a:endParaRPr>
          </a:p>
          <a:p>
            <a:pPr marL="0" marR="0" lvl="0" indent="0" algn="l" rtl="0">
              <a:lnSpc>
                <a:spcPct val="139989"/>
              </a:lnSpc>
              <a:spcBef>
                <a:spcPts val="0"/>
              </a:spcBef>
              <a:spcAft>
                <a:spcPts val="0"/>
              </a:spcAft>
              <a:buClr>
                <a:srgbClr val="FFE5E5"/>
              </a:buClr>
              <a:buSzPts val="1873"/>
              <a:buFont typeface="DM Sans"/>
              <a:buNone/>
            </a:pPr>
            <a:r>
              <a:rPr lang="en-US" sz="1873" b="1" dirty="0" smtClean="0">
                <a:solidFill>
                  <a:srgbClr val="FFE5E5"/>
                </a:solidFill>
                <a:latin typeface="DM Sans"/>
                <a:ea typeface="DM Sans"/>
                <a:cs typeface="DM Sans"/>
                <a:sym typeface="DM Sans"/>
              </a:rPr>
              <a:t>Drishya </a:t>
            </a:r>
            <a:r>
              <a:rPr lang="en-US" sz="1873" b="1" dirty="0" err="1" smtClean="0">
                <a:solidFill>
                  <a:srgbClr val="FFE5E5"/>
                </a:solidFill>
                <a:latin typeface="DM Sans"/>
                <a:ea typeface="DM Sans"/>
                <a:cs typeface="DM Sans"/>
                <a:sym typeface="DM Sans"/>
              </a:rPr>
              <a:t>Sood</a:t>
            </a:r>
            <a:r>
              <a:rPr lang="en-US" sz="1873" b="1" dirty="0" smtClean="0">
                <a:solidFill>
                  <a:srgbClr val="FFE5E5"/>
                </a:solidFill>
                <a:latin typeface="DM Sans"/>
                <a:ea typeface="DM Sans"/>
                <a:cs typeface="DM Sans"/>
                <a:sym typeface="DM Sans"/>
              </a:rPr>
              <a:t>- 2210990307</a:t>
            </a:r>
            <a:endParaRPr sz="1873" b="1">
              <a:solidFill>
                <a:srgbClr val="FFE5E5"/>
              </a:solidFill>
              <a:latin typeface="DM Sans"/>
              <a:ea typeface="DM Sans"/>
              <a:cs typeface="DM Sans"/>
              <a:sym typeface="DM Sans"/>
            </a:endParaRPr>
          </a:p>
        </p:txBody>
      </p:sp>
      <p:pic>
        <p:nvPicPr>
          <p:cNvPr id="18" name="Google Shape;18;p3" descr="A red and white sign&#10;&#10;Description automatically generated with low confidence"/>
          <p:cNvPicPr preferRelativeResize="0"/>
          <p:nvPr/>
        </p:nvPicPr>
        <p:blipFill rotWithShape="1">
          <a:blip r:embed="rId5">
            <a:alphaModFix/>
          </a:blip>
          <a:srcRect l="31971"/>
          <a:stretch/>
        </p:blipFill>
        <p:spPr>
          <a:xfrm>
            <a:off x="11946618" y="0"/>
            <a:ext cx="2691402" cy="1258304"/>
          </a:xfrm>
          <a:prstGeom prst="rect">
            <a:avLst/>
          </a:prstGeom>
          <a:solidFill>
            <a:schemeClr val="lt1">
              <a:alpha val="24705"/>
            </a:schemeClr>
          </a:solid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Google Shape;146;p13"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147" name="Google Shape;147;p13"/>
          <p:cNvSpPr/>
          <p:nvPr/>
        </p:nvSpPr>
        <p:spPr>
          <a:xfrm>
            <a:off x="0" y="0"/>
            <a:ext cx="14630400" cy="8229600"/>
          </a:xfrm>
          <a:prstGeom prst="rect">
            <a:avLst/>
          </a:prstGeom>
          <a:solidFill>
            <a:srgbClr val="0A0A0A">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1760220" y="3767614"/>
            <a:ext cx="5555100" cy="69450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chemeClr val="dk1"/>
              </a:buClr>
              <a:buSzPts val="4374"/>
              <a:buFont typeface="Calibri"/>
              <a:buNone/>
            </a:pPr>
            <a:endParaRPr sz="4374">
              <a:solidFill>
                <a:schemeClr val="dk1"/>
              </a:solidFill>
              <a:latin typeface="Calibri"/>
              <a:ea typeface="Calibri"/>
              <a:cs typeface="Calibri"/>
              <a:sym typeface="Calibri"/>
            </a:endParaRPr>
          </a:p>
        </p:txBody>
      </p:sp>
      <p:pic>
        <p:nvPicPr>
          <p:cNvPr id="149" name="Google Shape;149;p13" descr="A red and white sign&#10;&#10;Description automatically generated with low confidence"/>
          <p:cNvPicPr preferRelativeResize="0"/>
          <p:nvPr/>
        </p:nvPicPr>
        <p:blipFill rotWithShape="1">
          <a:blip r:embed="rId4">
            <a:alphaModFix/>
          </a:blip>
          <a:srcRect l="31972"/>
          <a:stretch/>
        </p:blipFill>
        <p:spPr>
          <a:xfrm>
            <a:off x="11946618" y="0"/>
            <a:ext cx="2691402" cy="1258304"/>
          </a:xfrm>
          <a:prstGeom prst="rect">
            <a:avLst/>
          </a:prstGeom>
          <a:solidFill>
            <a:schemeClr val="lt1">
              <a:alpha val="24710"/>
            </a:schemeClr>
          </a:solidFill>
          <a:ln>
            <a:noFill/>
          </a:ln>
        </p:spPr>
      </p:pic>
      <p:sp>
        <p:nvSpPr>
          <p:cNvPr id="150" name="Google Shape;150;p13"/>
          <p:cNvSpPr txBox="1"/>
          <p:nvPr/>
        </p:nvSpPr>
        <p:spPr>
          <a:xfrm>
            <a:off x="4024775" y="422575"/>
            <a:ext cx="5815500" cy="69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			Conclusion</a:t>
            </a:r>
            <a:endParaRPr/>
          </a:p>
        </p:txBody>
      </p:sp>
      <p:sp>
        <p:nvSpPr>
          <p:cNvPr id="151" name="Google Shape;151;p13"/>
          <p:cNvSpPr txBox="1"/>
          <p:nvPr/>
        </p:nvSpPr>
        <p:spPr>
          <a:xfrm>
            <a:off x="3719975" y="346375"/>
            <a:ext cx="5815500" cy="69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563">
                <a:solidFill>
                  <a:srgbClr val="FAEBEB"/>
                </a:solidFill>
                <a:latin typeface="Dela Gothic One"/>
                <a:ea typeface="Dela Gothic One"/>
                <a:cs typeface="Dela Gothic One"/>
                <a:sym typeface="Dela Gothic One"/>
              </a:rPr>
              <a:t>			Conclusion</a:t>
            </a:r>
            <a:endParaRPr sz="6000">
              <a:solidFill>
                <a:schemeClr val="lt1"/>
              </a:solidFill>
            </a:endParaRPr>
          </a:p>
        </p:txBody>
      </p:sp>
      <p:sp>
        <p:nvSpPr>
          <p:cNvPr id="152" name="Google Shape;152;p13"/>
          <p:cNvSpPr txBox="1"/>
          <p:nvPr/>
        </p:nvSpPr>
        <p:spPr>
          <a:xfrm>
            <a:off x="-38100" y="1478975"/>
            <a:ext cx="14914500" cy="6979200"/>
          </a:xfrm>
          <a:prstGeom prst="rect">
            <a:avLst/>
          </a:prstGeom>
          <a:noFill/>
          <a:ln>
            <a:noFill/>
          </a:ln>
        </p:spPr>
        <p:txBody>
          <a:bodyPr spcFirstLastPara="1" wrap="square" lIns="91425" tIns="91425" rIns="91425" bIns="91425" anchor="t" anchorCtr="0">
            <a:noAutofit/>
          </a:bodyPr>
          <a:lstStyle/>
          <a:p>
            <a:pPr marL="457200" lvl="0" indent="-368300" algn="l" rtl="0">
              <a:lnSpc>
                <a:spcPct val="150000"/>
              </a:lnSpc>
              <a:spcBef>
                <a:spcPts val="600"/>
              </a:spcBef>
              <a:spcAft>
                <a:spcPts val="0"/>
              </a:spcAft>
              <a:buClr>
                <a:srgbClr val="ECECEC"/>
              </a:buClr>
              <a:buSzPts val="2200"/>
              <a:buFont typeface="Roboto"/>
              <a:buAutoNum type="arabicPeriod"/>
            </a:pPr>
            <a:r>
              <a:rPr lang="en-US" sz="2100" b="1" u="sng" dirty="0">
                <a:solidFill>
                  <a:srgbClr val="ECECEC"/>
                </a:solidFill>
                <a:latin typeface="Roboto"/>
                <a:ea typeface="Roboto"/>
                <a:cs typeface="Roboto"/>
                <a:sym typeface="Roboto"/>
              </a:rPr>
              <a:t>Enhanced Cinematic Experience:</a:t>
            </a:r>
            <a:r>
              <a:rPr lang="en-US" sz="2000" dirty="0">
                <a:solidFill>
                  <a:srgbClr val="ECECEC"/>
                </a:solidFill>
                <a:latin typeface="Roboto"/>
                <a:ea typeface="Roboto"/>
                <a:cs typeface="Roboto"/>
                <a:sym typeface="Roboto"/>
              </a:rPr>
              <a:t> Our machine learning models, such as Singular Value Decomposition (SVD) and K-Nearest Neighbors (KNN), significantly improve the movie-watching experience by providing personalized recommendations based on user preferences and movie attributes.</a:t>
            </a:r>
            <a:endParaRPr sz="2000">
              <a:solidFill>
                <a:srgbClr val="ECECEC"/>
              </a:solidFill>
              <a:latin typeface="Roboto"/>
              <a:ea typeface="Roboto"/>
              <a:cs typeface="Roboto"/>
              <a:sym typeface="Roboto"/>
            </a:endParaRPr>
          </a:p>
          <a:p>
            <a:pPr marL="457200" lvl="0" indent="0" algn="l" rtl="0">
              <a:lnSpc>
                <a:spcPct val="150000"/>
              </a:lnSpc>
              <a:spcBef>
                <a:spcPts val="600"/>
              </a:spcBef>
              <a:spcAft>
                <a:spcPts val="0"/>
              </a:spcAft>
              <a:buNone/>
            </a:pPr>
            <a:endParaRPr sz="2000">
              <a:solidFill>
                <a:srgbClr val="ECECEC"/>
              </a:solidFill>
              <a:latin typeface="Roboto"/>
              <a:ea typeface="Roboto"/>
              <a:cs typeface="Roboto"/>
              <a:sym typeface="Roboto"/>
            </a:endParaRPr>
          </a:p>
          <a:p>
            <a:pPr marL="457200" lvl="0" indent="-368300" algn="l" rtl="0">
              <a:lnSpc>
                <a:spcPct val="150000"/>
              </a:lnSpc>
              <a:spcBef>
                <a:spcPts val="600"/>
              </a:spcBef>
              <a:spcAft>
                <a:spcPts val="0"/>
              </a:spcAft>
              <a:buClr>
                <a:srgbClr val="ECECEC"/>
              </a:buClr>
              <a:buSzPts val="2200"/>
              <a:buFont typeface="Roboto"/>
              <a:buAutoNum type="arabicPeriod"/>
            </a:pPr>
            <a:r>
              <a:rPr lang="en-US" sz="2200" b="1" u="sng" dirty="0">
                <a:solidFill>
                  <a:srgbClr val="ECECEC"/>
                </a:solidFill>
                <a:latin typeface="Roboto"/>
                <a:ea typeface="Roboto"/>
                <a:cs typeface="Roboto"/>
                <a:sym typeface="Roboto"/>
              </a:rPr>
              <a:t>Transformative AI Impact:</a:t>
            </a:r>
            <a:r>
              <a:rPr lang="en-US" sz="2000" dirty="0">
                <a:solidFill>
                  <a:srgbClr val="ECECEC"/>
                </a:solidFill>
                <a:latin typeface="Roboto"/>
                <a:ea typeface="Roboto"/>
                <a:cs typeface="Roboto"/>
                <a:sym typeface="Roboto"/>
              </a:rPr>
              <a:t> The use of artificial intelligence in entertainment transforms how viewers select and enjoy movies, creating a more engaging and immersive experience.</a:t>
            </a:r>
            <a:endParaRPr sz="2000">
              <a:solidFill>
                <a:srgbClr val="ECECEC"/>
              </a:solidFill>
              <a:latin typeface="Roboto"/>
              <a:ea typeface="Roboto"/>
              <a:cs typeface="Roboto"/>
              <a:sym typeface="Roboto"/>
            </a:endParaRPr>
          </a:p>
          <a:p>
            <a:pPr marL="457200" lvl="0" indent="0" algn="l" rtl="0">
              <a:lnSpc>
                <a:spcPct val="150000"/>
              </a:lnSpc>
              <a:spcBef>
                <a:spcPts val="600"/>
              </a:spcBef>
              <a:spcAft>
                <a:spcPts val="0"/>
              </a:spcAft>
              <a:buNone/>
            </a:pPr>
            <a:endParaRPr sz="2000">
              <a:solidFill>
                <a:srgbClr val="ECECEC"/>
              </a:solidFill>
              <a:latin typeface="Roboto"/>
              <a:ea typeface="Roboto"/>
              <a:cs typeface="Roboto"/>
              <a:sym typeface="Roboto"/>
            </a:endParaRPr>
          </a:p>
          <a:p>
            <a:pPr marL="457200" lvl="0" indent="-368300" algn="l" rtl="0">
              <a:lnSpc>
                <a:spcPct val="150000"/>
              </a:lnSpc>
              <a:spcBef>
                <a:spcPts val="600"/>
              </a:spcBef>
              <a:spcAft>
                <a:spcPts val="0"/>
              </a:spcAft>
              <a:buClr>
                <a:srgbClr val="ECECEC"/>
              </a:buClr>
              <a:buSzPts val="2200"/>
              <a:buFont typeface="Roboto"/>
              <a:buAutoNum type="arabicPeriod"/>
            </a:pPr>
            <a:r>
              <a:rPr lang="en-US" sz="2200" b="1" u="sng" dirty="0">
                <a:solidFill>
                  <a:srgbClr val="ECECEC"/>
                </a:solidFill>
                <a:latin typeface="Roboto"/>
                <a:ea typeface="Roboto"/>
                <a:cs typeface="Roboto"/>
                <a:sym typeface="Roboto"/>
              </a:rPr>
              <a:t>Data-Driven Insights:</a:t>
            </a:r>
            <a:r>
              <a:rPr lang="en-US" sz="2000" dirty="0">
                <a:solidFill>
                  <a:srgbClr val="ECECEC"/>
                </a:solidFill>
                <a:latin typeface="Roboto"/>
                <a:ea typeface="Roboto"/>
                <a:cs typeface="Roboto"/>
                <a:sym typeface="Roboto"/>
              </a:rPr>
              <a:t> Personalized recommendations driven by data insights help viewers explore a wider range of movies that match their interests, enhancing their overall viewing pleasure.</a:t>
            </a:r>
            <a:endParaRPr sz="2000">
              <a:solidFill>
                <a:srgbClr val="ECECEC"/>
              </a:solidFill>
              <a:latin typeface="Roboto"/>
              <a:ea typeface="Roboto"/>
              <a:cs typeface="Roboto"/>
              <a:sym typeface="Roboto"/>
            </a:endParaRPr>
          </a:p>
          <a:p>
            <a:pPr marL="457200" lvl="0" indent="0" algn="l" rtl="0">
              <a:lnSpc>
                <a:spcPct val="150000"/>
              </a:lnSpc>
              <a:spcBef>
                <a:spcPts val="600"/>
              </a:spcBef>
              <a:spcAft>
                <a:spcPts val="0"/>
              </a:spcAft>
              <a:buNone/>
            </a:pPr>
            <a:endParaRPr sz="2000">
              <a:solidFill>
                <a:srgbClr val="ECECEC"/>
              </a:solidFill>
              <a:latin typeface="Roboto"/>
              <a:ea typeface="Roboto"/>
              <a:cs typeface="Roboto"/>
              <a:sym typeface="Roboto"/>
            </a:endParaRPr>
          </a:p>
          <a:p>
            <a:pPr marL="457200" lvl="0" indent="-368300" algn="l" rtl="0">
              <a:lnSpc>
                <a:spcPct val="150000"/>
              </a:lnSpc>
              <a:spcBef>
                <a:spcPts val="600"/>
              </a:spcBef>
              <a:spcAft>
                <a:spcPts val="0"/>
              </a:spcAft>
              <a:buClr>
                <a:srgbClr val="ECECEC"/>
              </a:buClr>
              <a:buSzPts val="2200"/>
              <a:buFont typeface="Roboto"/>
              <a:buAutoNum type="arabicPeriod"/>
            </a:pPr>
            <a:r>
              <a:rPr lang="en-US" sz="2200" b="1" u="sng" dirty="0">
                <a:solidFill>
                  <a:srgbClr val="ECECEC"/>
                </a:solidFill>
                <a:latin typeface="Roboto"/>
                <a:ea typeface="Roboto"/>
                <a:cs typeface="Roboto"/>
                <a:sym typeface="Roboto"/>
              </a:rPr>
              <a:t>Future of Entertainment:</a:t>
            </a:r>
            <a:r>
              <a:rPr lang="en-US" sz="2000" dirty="0">
                <a:solidFill>
                  <a:srgbClr val="ECECEC"/>
                </a:solidFill>
                <a:latin typeface="Roboto"/>
                <a:ea typeface="Roboto"/>
                <a:cs typeface="Roboto"/>
                <a:sym typeface="Roboto"/>
              </a:rPr>
              <a:t> This project highlights the potential of AI and machine learning in revolutionizing movie discovery and enjoyment, paving the way for more innovative and personalized entertainment experiences.</a:t>
            </a:r>
            <a:endParaRPr sz="2000">
              <a:solidFill>
                <a:srgbClr val="ECECEC"/>
              </a:solidFill>
              <a:latin typeface="Roboto"/>
              <a:ea typeface="Roboto"/>
              <a:cs typeface="Roboto"/>
              <a:sym typeface="Roboto"/>
            </a:endParaRPr>
          </a:p>
          <a:p>
            <a:pPr marL="0" lvl="0" indent="0" algn="l" rtl="0">
              <a:lnSpc>
                <a:spcPct val="150000"/>
              </a:lnSpc>
              <a:spcBef>
                <a:spcPts val="600"/>
              </a:spcBef>
              <a:spcAft>
                <a:spcPts val="0"/>
              </a:spcAft>
              <a:buNone/>
            </a:pPr>
            <a:endParaRPr sz="2800">
              <a:solidFill>
                <a:srgbClr val="FAEBEB"/>
              </a:solidFill>
              <a:latin typeface="Dela Gothic One"/>
              <a:ea typeface="Dela Gothic One"/>
              <a:cs typeface="Dela Gothic One"/>
              <a:sym typeface="Dela Gothic One"/>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14"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159" name="Google Shape;159;p14"/>
          <p:cNvSpPr/>
          <p:nvPr/>
        </p:nvSpPr>
        <p:spPr>
          <a:xfrm>
            <a:off x="0" y="0"/>
            <a:ext cx="14630400" cy="8229600"/>
          </a:xfrm>
          <a:prstGeom prst="rect">
            <a:avLst/>
          </a:prstGeom>
          <a:solidFill>
            <a:srgbClr val="0A0A0A">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1760220" y="3767614"/>
            <a:ext cx="5554980" cy="694373"/>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chemeClr val="dk1"/>
              </a:buClr>
              <a:buSzPts val="4374"/>
              <a:buFont typeface="Calibri"/>
              <a:buNone/>
            </a:pPr>
            <a:endParaRPr sz="4374">
              <a:solidFill>
                <a:schemeClr val="dk1"/>
              </a:solidFill>
              <a:latin typeface="Calibri"/>
              <a:ea typeface="Calibri"/>
              <a:cs typeface="Calibri"/>
              <a:sym typeface="Calibri"/>
            </a:endParaRPr>
          </a:p>
        </p:txBody>
      </p:sp>
      <p:pic>
        <p:nvPicPr>
          <p:cNvPr id="161" name="Google Shape;161;p14" descr="A red and white sign&#10;&#10;Description automatically generated with low confidence"/>
          <p:cNvPicPr preferRelativeResize="0"/>
          <p:nvPr/>
        </p:nvPicPr>
        <p:blipFill rotWithShape="1">
          <a:blip r:embed="rId4">
            <a:alphaModFix/>
          </a:blip>
          <a:srcRect l="31971"/>
          <a:stretch/>
        </p:blipFill>
        <p:spPr>
          <a:xfrm>
            <a:off x="11946618" y="0"/>
            <a:ext cx="2691402" cy="1258304"/>
          </a:xfrm>
          <a:prstGeom prst="rect">
            <a:avLst/>
          </a:prstGeom>
          <a:solidFill>
            <a:schemeClr val="lt1">
              <a:alpha val="24705"/>
            </a:schemeClr>
          </a:solidFill>
          <a:ln>
            <a:noFill/>
          </a:ln>
        </p:spPr>
      </p:pic>
      <p:sp>
        <p:nvSpPr>
          <p:cNvPr id="162" name="Google Shape;162;p14"/>
          <p:cNvSpPr/>
          <p:nvPr/>
        </p:nvSpPr>
        <p:spPr>
          <a:xfrm>
            <a:off x="4161517" y="1892941"/>
            <a:ext cx="6307365" cy="120032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7200" b="1" cap="none">
                <a:solidFill>
                  <a:schemeClr val="lt2"/>
                </a:solidFill>
                <a:latin typeface="Calibri"/>
                <a:ea typeface="Calibri"/>
                <a:cs typeface="Calibri"/>
                <a:sym typeface="Calibri"/>
              </a:rPr>
              <a:t>THANK YOU</a:t>
            </a:r>
            <a:endParaRPr/>
          </a:p>
        </p:txBody>
      </p:sp>
      <p:sp>
        <p:nvSpPr>
          <p:cNvPr id="163" name="Google Shape;163;p14"/>
          <p:cNvSpPr txBox="1"/>
          <p:nvPr/>
        </p:nvSpPr>
        <p:spPr>
          <a:xfrm>
            <a:off x="590549" y="4269626"/>
            <a:ext cx="13449299" cy="3847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900">
                <a:solidFill>
                  <a:schemeClr val="lt1"/>
                </a:solidFill>
                <a:latin typeface="Calibri"/>
                <a:ea typeface="Calibri"/>
                <a:cs typeface="Calibri"/>
                <a:sym typeface="Calibri"/>
              </a:rPr>
              <a:t>We appreciate you taking the time to explore our movie recommendation system. Thank you for your interest and valuable feedback.</a:t>
            </a: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
        <p:cNvGrpSpPr/>
        <p:nvPr/>
      </p:nvGrpSpPr>
      <p:grpSpPr>
        <a:xfrm>
          <a:off x="0" y="0"/>
          <a:ext cx="0" cy="0"/>
          <a:chOff x="0" y="0"/>
          <a:chExt cx="0" cy="0"/>
        </a:xfrm>
      </p:grpSpPr>
      <p:pic>
        <p:nvPicPr>
          <p:cNvPr id="24" name="Google Shape;24;p4"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25" name="Google Shape;25;p4"/>
          <p:cNvSpPr/>
          <p:nvPr/>
        </p:nvSpPr>
        <p:spPr>
          <a:xfrm>
            <a:off x="0" y="0"/>
            <a:ext cx="14630400" cy="8229600"/>
          </a:xfrm>
          <a:prstGeom prst="rect">
            <a:avLst/>
          </a:prstGeom>
          <a:solidFill>
            <a:srgbClr val="0A0A0A">
              <a:alpha val="74901"/>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6" name="Google Shape;26;p4" descr="preencoded.png"/>
          <p:cNvPicPr preferRelativeResize="0"/>
          <p:nvPr/>
        </p:nvPicPr>
        <p:blipFill rotWithShape="1">
          <a:blip r:embed="rId4">
            <a:alphaModFix/>
          </a:blip>
          <a:srcRect/>
          <a:stretch/>
        </p:blipFill>
        <p:spPr>
          <a:xfrm>
            <a:off x="0" y="0"/>
            <a:ext cx="14630400" cy="2777490"/>
          </a:xfrm>
          <a:prstGeom prst="rect">
            <a:avLst/>
          </a:prstGeom>
          <a:noFill/>
          <a:ln>
            <a:noFill/>
          </a:ln>
        </p:spPr>
      </p:pic>
      <p:sp>
        <p:nvSpPr>
          <p:cNvPr id="27" name="Google Shape;27;p4"/>
          <p:cNvSpPr/>
          <p:nvPr/>
        </p:nvSpPr>
        <p:spPr>
          <a:xfrm>
            <a:off x="4677592" y="3516209"/>
            <a:ext cx="5555100" cy="69450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FAEBEB"/>
              </a:buClr>
              <a:buSzPts val="4374"/>
              <a:buFont typeface="Dela Gothic One"/>
              <a:buNone/>
            </a:pPr>
            <a:r>
              <a:rPr lang="en-US" sz="4374">
                <a:solidFill>
                  <a:srgbClr val="FAEBEB"/>
                </a:solidFill>
                <a:latin typeface="Dela Gothic One"/>
                <a:ea typeface="Dela Gothic One"/>
                <a:cs typeface="Dela Gothic One"/>
                <a:sym typeface="Dela Gothic One"/>
              </a:rPr>
              <a:t>Introduction</a:t>
            </a:r>
            <a:endParaRPr sz="4374">
              <a:solidFill>
                <a:schemeClr val="dk1"/>
              </a:solidFill>
              <a:latin typeface="Calibri"/>
              <a:ea typeface="Calibri"/>
              <a:cs typeface="Calibri"/>
              <a:sym typeface="Calibri"/>
            </a:endParaRPr>
          </a:p>
        </p:txBody>
      </p:sp>
      <p:sp>
        <p:nvSpPr>
          <p:cNvPr id="28" name="Google Shape;28;p4"/>
          <p:cNvSpPr/>
          <p:nvPr/>
        </p:nvSpPr>
        <p:spPr>
          <a:xfrm>
            <a:off x="1782000" y="4866756"/>
            <a:ext cx="11145000" cy="1789500"/>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FFE5E5"/>
              </a:buClr>
              <a:buSzPts val="1750"/>
              <a:buFont typeface="DM Sans"/>
              <a:buNone/>
            </a:pPr>
            <a:r>
              <a:rPr lang="en-US" sz="1950">
                <a:solidFill>
                  <a:srgbClr val="FFE5E5"/>
                </a:solidFill>
                <a:latin typeface="DM Sans"/>
                <a:ea typeface="DM Sans"/>
                <a:cs typeface="DM Sans"/>
                <a:sym typeface="DM Sans"/>
              </a:rPr>
              <a:t>A movie recommendation system uses algorithms to suggest films to users based on their preferences and viewing history. By analyzing patterns in likes and dislikes of user and movie attributes, the system provides personalized movie recommendations, enhancing the user's viewing experience and helping them discover new content tailored to their tastes.</a:t>
            </a:r>
            <a:endParaRPr sz="1950">
              <a:solidFill>
                <a:schemeClr val="dk1"/>
              </a:solidFill>
              <a:latin typeface="Calibri"/>
              <a:ea typeface="Calibri"/>
              <a:cs typeface="Calibri"/>
              <a:sym typeface="Calibri"/>
            </a:endParaRPr>
          </a:p>
        </p:txBody>
      </p:sp>
      <p:pic>
        <p:nvPicPr>
          <p:cNvPr id="29" name="Google Shape;29;p4" descr="A red and white sign&#10;&#10;Description automatically generated with low confidence"/>
          <p:cNvPicPr preferRelativeResize="0"/>
          <p:nvPr/>
        </p:nvPicPr>
        <p:blipFill rotWithShape="1">
          <a:blip r:embed="rId5">
            <a:alphaModFix/>
          </a:blip>
          <a:srcRect l="31971"/>
          <a:stretch/>
        </p:blipFill>
        <p:spPr>
          <a:xfrm>
            <a:off x="11946618" y="0"/>
            <a:ext cx="2691402" cy="1258304"/>
          </a:xfrm>
          <a:prstGeom prst="rect">
            <a:avLst/>
          </a:prstGeom>
          <a:solidFill>
            <a:schemeClr val="lt1">
              <a:alpha val="24705"/>
            </a:schemeClr>
          </a:solid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35" name="Google Shape;35;p5"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36" name="Google Shape;36;p5"/>
          <p:cNvSpPr/>
          <p:nvPr/>
        </p:nvSpPr>
        <p:spPr>
          <a:xfrm>
            <a:off x="0" y="0"/>
            <a:ext cx="14630400" cy="8229600"/>
          </a:xfrm>
          <a:prstGeom prst="rect">
            <a:avLst/>
          </a:prstGeom>
          <a:solidFill>
            <a:srgbClr val="0A0A0A">
              <a:alpha val="749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37" name="Google Shape;37;p5" descr="preencoded.png"/>
          <p:cNvPicPr preferRelativeResize="0"/>
          <p:nvPr/>
        </p:nvPicPr>
        <p:blipFill rotWithShape="1">
          <a:blip r:embed="rId4">
            <a:alphaModFix/>
          </a:blip>
          <a:srcRect/>
          <a:stretch/>
        </p:blipFill>
        <p:spPr>
          <a:xfrm>
            <a:off x="0" y="0"/>
            <a:ext cx="14630400" cy="2777490"/>
          </a:xfrm>
          <a:prstGeom prst="rect">
            <a:avLst/>
          </a:prstGeom>
          <a:noFill/>
          <a:ln>
            <a:noFill/>
          </a:ln>
        </p:spPr>
      </p:pic>
      <p:sp>
        <p:nvSpPr>
          <p:cNvPr id="38" name="Google Shape;38;p5"/>
          <p:cNvSpPr/>
          <p:nvPr/>
        </p:nvSpPr>
        <p:spPr>
          <a:xfrm>
            <a:off x="1740775" y="3551075"/>
            <a:ext cx="11409900" cy="69450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FAEBEB"/>
              </a:buClr>
              <a:buSzPts val="4374"/>
              <a:buFont typeface="Dela Gothic One"/>
              <a:buNone/>
            </a:pPr>
            <a:r>
              <a:rPr lang="en-US" sz="4374">
                <a:solidFill>
                  <a:srgbClr val="FAEBEB"/>
                </a:solidFill>
                <a:latin typeface="Dela Gothic One"/>
                <a:ea typeface="Dela Gothic One"/>
                <a:cs typeface="Dela Gothic One"/>
                <a:sym typeface="Dela Gothic One"/>
              </a:rPr>
              <a:t>Why  Recommendation  System?</a:t>
            </a:r>
            <a:endParaRPr sz="4374">
              <a:solidFill>
                <a:schemeClr val="dk1"/>
              </a:solidFill>
              <a:latin typeface="Calibri"/>
              <a:ea typeface="Calibri"/>
              <a:cs typeface="Calibri"/>
              <a:sym typeface="Calibri"/>
            </a:endParaRPr>
          </a:p>
        </p:txBody>
      </p:sp>
      <p:sp>
        <p:nvSpPr>
          <p:cNvPr id="39" name="Google Shape;39;p5"/>
          <p:cNvSpPr/>
          <p:nvPr/>
        </p:nvSpPr>
        <p:spPr>
          <a:xfrm>
            <a:off x="1782000" y="4866749"/>
            <a:ext cx="11145000" cy="213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rgbClr val="FFE5E5"/>
              </a:buClr>
              <a:buSzPts val="1750"/>
              <a:buFont typeface="DM Sans"/>
              <a:buNone/>
            </a:pPr>
            <a:r>
              <a:rPr lang="en-US" sz="2000">
                <a:solidFill>
                  <a:srgbClr val="ECECEC"/>
                </a:solidFill>
                <a:latin typeface="DM Sans"/>
                <a:ea typeface="DM Sans"/>
                <a:cs typeface="DM Sans"/>
                <a:sym typeface="DM Sans"/>
              </a:rPr>
              <a:t>In today's era, people are increasingly fond of movies. After finishing one, they often struggle to decide what to watch next. Our project offers the perfect solution, providing personalized movie recommendations based on their preferences such as actor, rating, genre, and more. By leveraging advanced AI and ML techniques, our system ensures users receive tailored suggestions that match their unique tastes, enhancing their movie-watching experience and helping them discover new favorites effortlessly.</a:t>
            </a:r>
            <a:endParaRPr sz="2700">
              <a:solidFill>
                <a:schemeClr val="lt1"/>
              </a:solidFill>
              <a:latin typeface="DM Sans"/>
              <a:ea typeface="DM Sans"/>
              <a:cs typeface="DM Sans"/>
              <a:sym typeface="DM Sans"/>
            </a:endParaRPr>
          </a:p>
        </p:txBody>
      </p:sp>
      <p:pic>
        <p:nvPicPr>
          <p:cNvPr id="40" name="Google Shape;40;p5" descr="A red and white sign&#10;&#10;Description automatically generated with low confidence"/>
          <p:cNvPicPr preferRelativeResize="0"/>
          <p:nvPr/>
        </p:nvPicPr>
        <p:blipFill rotWithShape="1">
          <a:blip r:embed="rId5">
            <a:alphaModFix/>
          </a:blip>
          <a:srcRect l="31972"/>
          <a:stretch/>
        </p:blipFill>
        <p:spPr>
          <a:xfrm>
            <a:off x="11946618" y="0"/>
            <a:ext cx="2691402" cy="1258304"/>
          </a:xfrm>
          <a:prstGeom prst="rect">
            <a:avLst/>
          </a:prstGeom>
          <a:solidFill>
            <a:schemeClr val="lt1">
              <a:alpha val="24710"/>
            </a:schemeClr>
          </a:solid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8"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76" name="Google Shape;76;p8"/>
          <p:cNvSpPr/>
          <p:nvPr/>
        </p:nvSpPr>
        <p:spPr>
          <a:xfrm>
            <a:off x="0" y="0"/>
            <a:ext cx="14630400" cy="8229600"/>
          </a:xfrm>
          <a:prstGeom prst="rect">
            <a:avLst/>
          </a:prstGeom>
          <a:solidFill>
            <a:srgbClr val="0A0A0A">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7" name="Google Shape;77;p8" descr="preencoded.png"/>
          <p:cNvPicPr preferRelativeResize="0"/>
          <p:nvPr/>
        </p:nvPicPr>
        <p:blipFill rotWithShape="1">
          <a:blip r:embed="rId4">
            <a:alphaModFix/>
          </a:blip>
          <a:srcRect/>
          <a:stretch/>
        </p:blipFill>
        <p:spPr>
          <a:xfrm>
            <a:off x="10980420" y="0"/>
            <a:ext cx="3657600" cy="8229600"/>
          </a:xfrm>
          <a:prstGeom prst="rect">
            <a:avLst/>
          </a:prstGeom>
          <a:noFill/>
          <a:ln>
            <a:noFill/>
          </a:ln>
        </p:spPr>
      </p:pic>
      <p:sp>
        <p:nvSpPr>
          <p:cNvPr id="78" name="Google Shape;78;p8"/>
          <p:cNvSpPr/>
          <p:nvPr/>
        </p:nvSpPr>
        <p:spPr>
          <a:xfrm>
            <a:off x="833200" y="1153736"/>
            <a:ext cx="8141400" cy="156090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FAEBEB"/>
              </a:buClr>
              <a:buSzPts val="4374"/>
              <a:buFont typeface="Dela Gothic One"/>
              <a:buNone/>
            </a:pPr>
            <a:r>
              <a:rPr lang="en-US" sz="4374">
                <a:solidFill>
                  <a:srgbClr val="FAEBEB"/>
                </a:solidFill>
                <a:latin typeface="Dela Gothic One"/>
                <a:ea typeface="Dela Gothic One"/>
                <a:cs typeface="Dela Gothic One"/>
                <a:sym typeface="Dela Gothic One"/>
              </a:rPr>
              <a:t>Recommendation Engine</a:t>
            </a:r>
            <a:endParaRPr sz="4374">
              <a:solidFill>
                <a:schemeClr val="dk1"/>
              </a:solidFill>
              <a:latin typeface="Calibri"/>
              <a:ea typeface="Calibri"/>
              <a:cs typeface="Calibri"/>
              <a:sym typeface="Calibri"/>
            </a:endParaRPr>
          </a:p>
        </p:txBody>
      </p:sp>
      <p:sp>
        <p:nvSpPr>
          <p:cNvPr id="79" name="Google Shape;79;p8"/>
          <p:cNvSpPr/>
          <p:nvPr/>
        </p:nvSpPr>
        <p:spPr>
          <a:xfrm>
            <a:off x="1161848" y="3248150"/>
            <a:ext cx="26700" cy="2591700"/>
          </a:xfrm>
          <a:prstGeom prst="roundRect">
            <a:avLst>
              <a:gd name="adj" fmla="val 225151"/>
            </a:avLst>
          </a:prstGeom>
          <a:solidFill>
            <a:srgbClr val="8D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1416427" y="3649444"/>
            <a:ext cx="777600" cy="44400"/>
          </a:xfrm>
          <a:prstGeom prst="roundRect">
            <a:avLst>
              <a:gd name="adj" fmla="val 225151"/>
            </a:avLst>
          </a:prstGeom>
          <a:solidFill>
            <a:srgbClr val="8D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a:off x="916484" y="3421737"/>
            <a:ext cx="499800" cy="499800"/>
          </a:xfrm>
          <a:prstGeom prst="roundRect">
            <a:avLst>
              <a:gd name="adj" fmla="val 20000"/>
            </a:avLst>
          </a:prstGeom>
          <a:solidFill>
            <a:srgbClr val="740B0B"/>
          </a:solidFill>
          <a:ln w="9525" cap="flat" cmpd="sng">
            <a:solidFill>
              <a:srgbClr val="8D24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1068407" y="3463409"/>
            <a:ext cx="195900" cy="416400"/>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FFE5E5"/>
              </a:buClr>
              <a:buSzPts val="2624"/>
              <a:buFont typeface="Dela Gothic One"/>
              <a:buNone/>
            </a:pPr>
            <a:r>
              <a:rPr lang="en-US" sz="2624">
                <a:solidFill>
                  <a:srgbClr val="FFE5E5"/>
                </a:solidFill>
                <a:latin typeface="Dela Gothic One"/>
                <a:ea typeface="Dela Gothic One"/>
                <a:cs typeface="Dela Gothic One"/>
                <a:sym typeface="Dela Gothic One"/>
              </a:rPr>
              <a:t>1</a:t>
            </a:r>
            <a:endParaRPr sz="2624">
              <a:solidFill>
                <a:schemeClr val="dk1"/>
              </a:solidFill>
              <a:latin typeface="Calibri"/>
              <a:ea typeface="Calibri"/>
              <a:cs typeface="Calibri"/>
              <a:sym typeface="Calibri"/>
            </a:endParaRPr>
          </a:p>
        </p:txBody>
      </p:sp>
      <p:sp>
        <p:nvSpPr>
          <p:cNvPr id="83" name="Google Shape;83;p8"/>
          <p:cNvSpPr/>
          <p:nvPr/>
        </p:nvSpPr>
        <p:spPr>
          <a:xfrm>
            <a:off x="1416427" y="5151775"/>
            <a:ext cx="777600" cy="44400"/>
          </a:xfrm>
          <a:prstGeom prst="roundRect">
            <a:avLst>
              <a:gd name="adj" fmla="val 225151"/>
            </a:avLst>
          </a:prstGeom>
          <a:solidFill>
            <a:srgbClr val="8D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916484" y="4924068"/>
            <a:ext cx="499800" cy="499800"/>
          </a:xfrm>
          <a:prstGeom prst="roundRect">
            <a:avLst>
              <a:gd name="adj" fmla="val 20000"/>
            </a:avLst>
          </a:prstGeom>
          <a:solidFill>
            <a:srgbClr val="740B0B"/>
          </a:solidFill>
          <a:ln w="9525" cap="flat" cmpd="sng">
            <a:solidFill>
              <a:srgbClr val="8D24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1027212" y="4965740"/>
            <a:ext cx="278400" cy="416400"/>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FFE5E5"/>
              </a:buClr>
              <a:buSzPts val="2624"/>
              <a:buFont typeface="Dela Gothic One"/>
              <a:buNone/>
            </a:pPr>
            <a:r>
              <a:rPr lang="en-US" sz="2624">
                <a:solidFill>
                  <a:srgbClr val="FFE5E5"/>
                </a:solidFill>
                <a:latin typeface="Dela Gothic One"/>
                <a:ea typeface="Dela Gothic One"/>
                <a:cs typeface="Dela Gothic One"/>
                <a:sym typeface="Dela Gothic One"/>
              </a:rPr>
              <a:t>2</a:t>
            </a:r>
            <a:endParaRPr sz="2624">
              <a:solidFill>
                <a:schemeClr val="dk1"/>
              </a:solidFill>
              <a:latin typeface="Calibri"/>
              <a:ea typeface="Calibri"/>
              <a:cs typeface="Calibri"/>
              <a:sym typeface="Calibri"/>
            </a:endParaRPr>
          </a:p>
        </p:txBody>
      </p:sp>
      <p:sp>
        <p:nvSpPr>
          <p:cNvPr id="86" name="Google Shape;86;p8"/>
          <p:cNvSpPr/>
          <p:nvPr/>
        </p:nvSpPr>
        <p:spPr>
          <a:xfrm>
            <a:off x="2388527" y="3296251"/>
            <a:ext cx="3360300" cy="41640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FFE5E5"/>
              </a:buClr>
              <a:buSzPts val="2187"/>
              <a:buFont typeface="Dela Gothic One"/>
              <a:buNone/>
            </a:pPr>
            <a:r>
              <a:rPr lang="en-US" sz="2187">
                <a:solidFill>
                  <a:srgbClr val="FFE5E5"/>
                </a:solidFill>
                <a:latin typeface="Dela Gothic One"/>
                <a:ea typeface="Dela Gothic One"/>
                <a:cs typeface="Dela Gothic One"/>
                <a:sym typeface="Dela Gothic One"/>
              </a:rPr>
              <a:t>Content Analysis</a:t>
            </a:r>
            <a:endParaRPr sz="2187">
              <a:solidFill>
                <a:schemeClr val="dk1"/>
              </a:solidFill>
              <a:latin typeface="Calibri"/>
              <a:ea typeface="Calibri"/>
              <a:cs typeface="Calibri"/>
              <a:sym typeface="Calibri"/>
            </a:endParaRPr>
          </a:p>
        </p:txBody>
      </p:sp>
      <p:sp>
        <p:nvSpPr>
          <p:cNvPr id="87" name="Google Shape;87;p8"/>
          <p:cNvSpPr/>
          <p:nvPr/>
        </p:nvSpPr>
        <p:spPr>
          <a:xfrm>
            <a:off x="2388513" y="3700463"/>
            <a:ext cx="7751100" cy="355500"/>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FFE5E5"/>
              </a:buClr>
              <a:buSzPts val="1750"/>
              <a:buFont typeface="DM Sans"/>
              <a:buNone/>
            </a:pPr>
            <a:r>
              <a:rPr lang="en-US" sz="1750">
                <a:solidFill>
                  <a:srgbClr val="FFE5E5"/>
                </a:solidFill>
                <a:latin typeface="DM Sans"/>
                <a:ea typeface="DM Sans"/>
                <a:cs typeface="DM Sans"/>
                <a:sym typeface="DM Sans"/>
              </a:rPr>
              <a:t>Examine movie attributes like genre, plot, cast, and reviews</a:t>
            </a:r>
            <a:endParaRPr sz="1750">
              <a:solidFill>
                <a:schemeClr val="dk1"/>
              </a:solidFill>
              <a:latin typeface="Calibri"/>
              <a:ea typeface="Calibri"/>
              <a:cs typeface="Calibri"/>
              <a:sym typeface="Calibri"/>
            </a:endParaRPr>
          </a:p>
        </p:txBody>
      </p:sp>
      <p:sp>
        <p:nvSpPr>
          <p:cNvPr id="88" name="Google Shape;88;p8"/>
          <p:cNvSpPr/>
          <p:nvPr/>
        </p:nvSpPr>
        <p:spPr>
          <a:xfrm>
            <a:off x="1019592" y="5706070"/>
            <a:ext cx="293608" cy="41648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FFE5E5"/>
              </a:buClr>
              <a:buSzPts val="2624"/>
              <a:buFont typeface="Dela Gothic One"/>
              <a:buNone/>
            </a:pPr>
            <a:endParaRPr sz="2624">
              <a:solidFill>
                <a:schemeClr val="dk1"/>
              </a:solidFill>
              <a:latin typeface="Calibri"/>
              <a:ea typeface="Calibri"/>
              <a:cs typeface="Calibri"/>
              <a:sym typeface="Calibri"/>
            </a:endParaRPr>
          </a:p>
        </p:txBody>
      </p:sp>
      <p:sp>
        <p:nvSpPr>
          <p:cNvPr id="89" name="Google Shape;89;p8"/>
          <p:cNvSpPr/>
          <p:nvPr/>
        </p:nvSpPr>
        <p:spPr>
          <a:xfrm>
            <a:off x="2388526" y="4798575"/>
            <a:ext cx="4251300" cy="34710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FFE5E5"/>
              </a:buClr>
              <a:buSzPts val="2187"/>
              <a:buFont typeface="Dela Gothic One"/>
              <a:buNone/>
            </a:pPr>
            <a:r>
              <a:rPr lang="en-US" sz="2187">
                <a:solidFill>
                  <a:srgbClr val="FFE5E5"/>
                </a:solidFill>
                <a:latin typeface="Dela Gothic One"/>
                <a:ea typeface="Dela Gothic One"/>
                <a:cs typeface="Dela Gothic One"/>
                <a:sym typeface="Dela Gothic One"/>
              </a:rPr>
              <a:t>Collaborative Filtering</a:t>
            </a:r>
            <a:endParaRPr sz="2187">
              <a:solidFill>
                <a:schemeClr val="dk1"/>
              </a:solidFill>
              <a:latin typeface="Calibri"/>
              <a:ea typeface="Calibri"/>
              <a:cs typeface="Calibri"/>
              <a:sym typeface="Calibri"/>
            </a:endParaRPr>
          </a:p>
        </p:txBody>
      </p:sp>
      <p:sp>
        <p:nvSpPr>
          <p:cNvPr id="90" name="Google Shape;90;p8"/>
          <p:cNvSpPr/>
          <p:nvPr/>
        </p:nvSpPr>
        <p:spPr>
          <a:xfrm>
            <a:off x="2388513" y="5202793"/>
            <a:ext cx="7751100" cy="355500"/>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FFE5E5"/>
              </a:buClr>
              <a:buSzPts val="1750"/>
              <a:buFont typeface="DM Sans"/>
              <a:buNone/>
            </a:pPr>
            <a:r>
              <a:rPr lang="en-US" sz="1750">
                <a:solidFill>
                  <a:srgbClr val="FFE5E5"/>
                </a:solidFill>
                <a:latin typeface="DM Sans"/>
                <a:ea typeface="DM Sans"/>
                <a:cs typeface="DM Sans"/>
                <a:sym typeface="DM Sans"/>
              </a:rPr>
              <a:t>Find users with similar tastes and recommend movies they enjoyed</a:t>
            </a:r>
            <a:endParaRPr sz="1750">
              <a:solidFill>
                <a:schemeClr val="dk1"/>
              </a:solidFill>
              <a:latin typeface="Calibri"/>
              <a:ea typeface="Calibri"/>
              <a:cs typeface="Calibri"/>
              <a:sym typeface="Calibri"/>
            </a:endParaRPr>
          </a:p>
        </p:txBody>
      </p:sp>
      <p:pic>
        <p:nvPicPr>
          <p:cNvPr id="91" name="Google Shape;91;p8" descr="A red and white sign&#10;&#10;Description automatically generated with low confidence"/>
          <p:cNvPicPr preferRelativeResize="0"/>
          <p:nvPr/>
        </p:nvPicPr>
        <p:blipFill rotWithShape="1">
          <a:blip r:embed="rId5">
            <a:alphaModFix/>
          </a:blip>
          <a:srcRect l="31971"/>
          <a:stretch/>
        </p:blipFill>
        <p:spPr>
          <a:xfrm>
            <a:off x="11946618" y="0"/>
            <a:ext cx="2691402" cy="1258304"/>
          </a:xfrm>
          <a:prstGeom prst="rect">
            <a:avLst/>
          </a:prstGeom>
          <a:solidFill>
            <a:schemeClr val="lt1">
              <a:alpha val="24705"/>
            </a:schemeClr>
          </a:solid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p9"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98" name="Google Shape;98;p9"/>
          <p:cNvSpPr/>
          <p:nvPr/>
        </p:nvSpPr>
        <p:spPr>
          <a:xfrm>
            <a:off x="0" y="0"/>
            <a:ext cx="14630400" cy="8229600"/>
          </a:xfrm>
          <a:prstGeom prst="rect">
            <a:avLst/>
          </a:prstGeom>
          <a:solidFill>
            <a:srgbClr val="0A0A0A">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99" name="Google Shape;99;p9"/>
          <p:cNvSpPr/>
          <p:nvPr/>
        </p:nvSpPr>
        <p:spPr>
          <a:xfrm>
            <a:off x="2714625" y="498750"/>
            <a:ext cx="9155700" cy="565500"/>
          </a:xfrm>
          <a:prstGeom prst="rect">
            <a:avLst/>
          </a:prstGeom>
          <a:noFill/>
          <a:ln>
            <a:noFill/>
          </a:ln>
        </p:spPr>
        <p:txBody>
          <a:bodyPr spcFirstLastPara="1" wrap="square" lIns="91425" tIns="45700" rIns="91425" bIns="45700" anchor="t" anchorCtr="0">
            <a:noAutofit/>
          </a:bodyPr>
          <a:lstStyle/>
          <a:p>
            <a:pPr marL="0" marR="0" lvl="0" indent="0" algn="l" rtl="0">
              <a:lnSpc>
                <a:spcPct val="124978"/>
              </a:lnSpc>
              <a:spcBef>
                <a:spcPts val="0"/>
              </a:spcBef>
              <a:spcAft>
                <a:spcPts val="0"/>
              </a:spcAft>
              <a:buClr>
                <a:srgbClr val="FAEBEB"/>
              </a:buClr>
              <a:buSzPts val="3563"/>
              <a:buFont typeface="Dela Gothic One"/>
              <a:buNone/>
            </a:pPr>
            <a:r>
              <a:rPr lang="en-US" sz="3563">
                <a:solidFill>
                  <a:srgbClr val="FAEBEB"/>
                </a:solidFill>
                <a:latin typeface="Dela Gothic One"/>
                <a:ea typeface="Dela Gothic One"/>
                <a:cs typeface="Dela Gothic One"/>
                <a:sym typeface="Dela Gothic One"/>
              </a:rPr>
              <a:t>Graphical Representation</a:t>
            </a:r>
            <a:endParaRPr sz="3563">
              <a:solidFill>
                <a:schemeClr val="dk1"/>
              </a:solidFill>
              <a:latin typeface="Calibri"/>
              <a:ea typeface="Calibri"/>
              <a:cs typeface="Calibri"/>
              <a:sym typeface="Calibri"/>
            </a:endParaRPr>
          </a:p>
        </p:txBody>
      </p:sp>
      <p:sp>
        <p:nvSpPr>
          <p:cNvPr id="100" name="Google Shape;100;p9"/>
          <p:cNvSpPr/>
          <p:nvPr/>
        </p:nvSpPr>
        <p:spPr>
          <a:xfrm>
            <a:off x="2790825" y="6948011"/>
            <a:ext cx="9048750" cy="289560"/>
          </a:xfrm>
          <a:prstGeom prst="rect">
            <a:avLst/>
          </a:prstGeom>
          <a:noFill/>
          <a:ln>
            <a:noFill/>
          </a:ln>
        </p:spPr>
        <p:txBody>
          <a:bodyPr spcFirstLastPara="1" wrap="square" lIns="91425" tIns="45700" rIns="91425" bIns="45700" anchor="t" anchorCtr="0">
            <a:noAutofit/>
          </a:bodyPr>
          <a:lstStyle/>
          <a:p>
            <a:pPr marL="0" marR="0" lvl="0" indent="0" algn="l" rtl="0">
              <a:lnSpc>
                <a:spcPct val="160000"/>
              </a:lnSpc>
              <a:spcBef>
                <a:spcPts val="0"/>
              </a:spcBef>
              <a:spcAft>
                <a:spcPts val="0"/>
              </a:spcAft>
              <a:buClr>
                <a:schemeClr val="dk1"/>
              </a:buClr>
              <a:buSzPts val="1425"/>
              <a:buFont typeface="Calibri"/>
              <a:buNone/>
            </a:pPr>
            <a:endParaRPr sz="1425">
              <a:solidFill>
                <a:schemeClr val="dk1"/>
              </a:solidFill>
              <a:latin typeface="Calibri"/>
              <a:ea typeface="Calibri"/>
              <a:cs typeface="Calibri"/>
              <a:sym typeface="Calibri"/>
            </a:endParaRPr>
          </a:p>
        </p:txBody>
      </p:sp>
      <p:pic>
        <p:nvPicPr>
          <p:cNvPr id="102" name="Google Shape;102;p9" descr="A red and white sign&#10;&#10;Description automatically generated with low confidence"/>
          <p:cNvPicPr preferRelativeResize="0"/>
          <p:nvPr/>
        </p:nvPicPr>
        <p:blipFill rotWithShape="1">
          <a:blip r:embed="rId4">
            <a:alphaModFix/>
          </a:blip>
          <a:srcRect l="31971"/>
          <a:stretch/>
        </p:blipFill>
        <p:spPr>
          <a:xfrm>
            <a:off x="11946618" y="0"/>
            <a:ext cx="2691402" cy="1258304"/>
          </a:xfrm>
          <a:prstGeom prst="rect">
            <a:avLst/>
          </a:prstGeom>
          <a:solidFill>
            <a:schemeClr val="lt1">
              <a:alpha val="24705"/>
            </a:schemeClr>
          </a:solidFill>
          <a:ln>
            <a:noFill/>
          </a:ln>
        </p:spPr>
      </p:pic>
      <p:sp>
        <p:nvSpPr>
          <p:cNvPr id="103" name="Google Shape;103;p9"/>
          <p:cNvSpPr txBox="1"/>
          <p:nvPr/>
        </p:nvSpPr>
        <p:spPr>
          <a:xfrm>
            <a:off x="3297375" y="1444325"/>
            <a:ext cx="2996100" cy="43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700">
              <a:solidFill>
                <a:schemeClr val="lt1"/>
              </a:solidFill>
            </a:endParaRPr>
          </a:p>
        </p:txBody>
      </p:sp>
      <p:sp>
        <p:nvSpPr>
          <p:cNvPr id="104" name="Google Shape;104;p9"/>
          <p:cNvSpPr txBox="1"/>
          <p:nvPr/>
        </p:nvSpPr>
        <p:spPr>
          <a:xfrm>
            <a:off x="8690275" y="1503975"/>
            <a:ext cx="2996100" cy="43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700">
              <a:solidFill>
                <a:schemeClr val="lt1"/>
              </a:solidFill>
            </a:endParaRPr>
          </a:p>
        </p:txBody>
      </p:sp>
      <p:pic>
        <p:nvPicPr>
          <p:cNvPr id="12290" name="Picture 2" descr="C:\Users\HP\AppData\Local\Packages\Microsoft.Windows.Photos_8wekyb3d8bbwe\TempState\ShareServiceTempFolder\graph1.jpeg"/>
          <p:cNvPicPr>
            <a:picLocks noChangeAspect="1" noChangeArrowheads="1"/>
          </p:cNvPicPr>
          <p:nvPr/>
        </p:nvPicPr>
        <p:blipFill>
          <a:blip r:embed="rId5"/>
          <a:srcRect/>
          <a:stretch>
            <a:fillRect/>
          </a:stretch>
        </p:blipFill>
        <p:spPr bwMode="auto">
          <a:xfrm>
            <a:off x="2590800" y="1504950"/>
            <a:ext cx="9448800" cy="6377488"/>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p9"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98" name="Google Shape;98;p9"/>
          <p:cNvSpPr/>
          <p:nvPr/>
        </p:nvSpPr>
        <p:spPr>
          <a:xfrm>
            <a:off x="0" y="0"/>
            <a:ext cx="14630400" cy="8229600"/>
          </a:xfrm>
          <a:prstGeom prst="rect">
            <a:avLst/>
          </a:prstGeom>
          <a:solidFill>
            <a:srgbClr val="0A0A0A">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99" name="Google Shape;99;p9"/>
          <p:cNvSpPr/>
          <p:nvPr/>
        </p:nvSpPr>
        <p:spPr>
          <a:xfrm>
            <a:off x="2714625" y="498750"/>
            <a:ext cx="9155700" cy="565500"/>
          </a:xfrm>
          <a:prstGeom prst="rect">
            <a:avLst/>
          </a:prstGeom>
          <a:noFill/>
          <a:ln>
            <a:noFill/>
          </a:ln>
        </p:spPr>
        <p:txBody>
          <a:bodyPr spcFirstLastPara="1" wrap="square" lIns="91425" tIns="45700" rIns="91425" bIns="45700" anchor="t" anchorCtr="0">
            <a:noAutofit/>
          </a:bodyPr>
          <a:lstStyle/>
          <a:p>
            <a:pPr marL="0" marR="0" lvl="0" indent="0" algn="l" rtl="0">
              <a:lnSpc>
                <a:spcPct val="124978"/>
              </a:lnSpc>
              <a:spcBef>
                <a:spcPts val="0"/>
              </a:spcBef>
              <a:spcAft>
                <a:spcPts val="0"/>
              </a:spcAft>
              <a:buClr>
                <a:srgbClr val="FAEBEB"/>
              </a:buClr>
              <a:buSzPts val="3563"/>
              <a:buFont typeface="Dela Gothic One"/>
              <a:buNone/>
            </a:pPr>
            <a:r>
              <a:rPr lang="en-US" sz="3563">
                <a:solidFill>
                  <a:srgbClr val="FAEBEB"/>
                </a:solidFill>
                <a:latin typeface="Dela Gothic One"/>
                <a:ea typeface="Dela Gothic One"/>
                <a:cs typeface="Dela Gothic One"/>
                <a:sym typeface="Dela Gothic One"/>
              </a:rPr>
              <a:t>Graphical Representation</a:t>
            </a:r>
            <a:endParaRPr sz="3563">
              <a:solidFill>
                <a:schemeClr val="dk1"/>
              </a:solidFill>
              <a:latin typeface="Calibri"/>
              <a:ea typeface="Calibri"/>
              <a:cs typeface="Calibri"/>
              <a:sym typeface="Calibri"/>
            </a:endParaRPr>
          </a:p>
        </p:txBody>
      </p:sp>
      <p:sp>
        <p:nvSpPr>
          <p:cNvPr id="100" name="Google Shape;100;p9"/>
          <p:cNvSpPr/>
          <p:nvPr/>
        </p:nvSpPr>
        <p:spPr>
          <a:xfrm>
            <a:off x="2790825" y="6948011"/>
            <a:ext cx="9048750" cy="289560"/>
          </a:xfrm>
          <a:prstGeom prst="rect">
            <a:avLst/>
          </a:prstGeom>
          <a:noFill/>
          <a:ln>
            <a:noFill/>
          </a:ln>
        </p:spPr>
        <p:txBody>
          <a:bodyPr spcFirstLastPara="1" wrap="square" lIns="91425" tIns="45700" rIns="91425" bIns="45700" anchor="t" anchorCtr="0">
            <a:noAutofit/>
          </a:bodyPr>
          <a:lstStyle/>
          <a:p>
            <a:pPr marL="0" marR="0" lvl="0" indent="0" algn="l" rtl="0">
              <a:lnSpc>
                <a:spcPct val="160000"/>
              </a:lnSpc>
              <a:spcBef>
                <a:spcPts val="0"/>
              </a:spcBef>
              <a:spcAft>
                <a:spcPts val="0"/>
              </a:spcAft>
              <a:buClr>
                <a:schemeClr val="dk1"/>
              </a:buClr>
              <a:buSzPts val="1425"/>
              <a:buFont typeface="Calibri"/>
              <a:buNone/>
            </a:pPr>
            <a:endParaRPr sz="1425">
              <a:solidFill>
                <a:schemeClr val="dk1"/>
              </a:solidFill>
              <a:latin typeface="Calibri"/>
              <a:ea typeface="Calibri"/>
              <a:cs typeface="Calibri"/>
              <a:sym typeface="Calibri"/>
            </a:endParaRPr>
          </a:p>
        </p:txBody>
      </p:sp>
      <p:pic>
        <p:nvPicPr>
          <p:cNvPr id="102" name="Google Shape;102;p9" descr="A red and white sign&#10;&#10;Description automatically generated with low confidence"/>
          <p:cNvPicPr preferRelativeResize="0"/>
          <p:nvPr/>
        </p:nvPicPr>
        <p:blipFill rotWithShape="1">
          <a:blip r:embed="rId4">
            <a:alphaModFix/>
          </a:blip>
          <a:srcRect l="31971"/>
          <a:stretch/>
        </p:blipFill>
        <p:spPr>
          <a:xfrm>
            <a:off x="11946618" y="0"/>
            <a:ext cx="2691402" cy="1258304"/>
          </a:xfrm>
          <a:prstGeom prst="rect">
            <a:avLst/>
          </a:prstGeom>
          <a:solidFill>
            <a:schemeClr val="lt1">
              <a:alpha val="24705"/>
            </a:schemeClr>
          </a:solidFill>
          <a:ln>
            <a:noFill/>
          </a:ln>
        </p:spPr>
      </p:pic>
      <p:sp>
        <p:nvSpPr>
          <p:cNvPr id="103" name="Google Shape;103;p9"/>
          <p:cNvSpPr txBox="1"/>
          <p:nvPr/>
        </p:nvSpPr>
        <p:spPr>
          <a:xfrm>
            <a:off x="3297375" y="1444325"/>
            <a:ext cx="2996100" cy="43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700">
              <a:solidFill>
                <a:schemeClr val="lt1"/>
              </a:solidFill>
            </a:endParaRPr>
          </a:p>
        </p:txBody>
      </p:sp>
      <p:sp>
        <p:nvSpPr>
          <p:cNvPr id="104" name="Google Shape;104;p9"/>
          <p:cNvSpPr txBox="1"/>
          <p:nvPr/>
        </p:nvSpPr>
        <p:spPr>
          <a:xfrm>
            <a:off x="8690275" y="1503975"/>
            <a:ext cx="2996100" cy="43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700">
              <a:solidFill>
                <a:schemeClr val="lt1"/>
              </a:solidFill>
            </a:endParaRPr>
          </a:p>
        </p:txBody>
      </p:sp>
      <p:pic>
        <p:nvPicPr>
          <p:cNvPr id="25602" name="Picture 2" descr="C:\Users\HP\AppData\Local\Packages\Microsoft.Windows.Photos_8wekyb3d8bbwe\TempState\ShareServiceTempFolder\graph2.jpeg"/>
          <p:cNvPicPr>
            <a:picLocks noChangeAspect="1" noChangeArrowheads="1"/>
          </p:cNvPicPr>
          <p:nvPr/>
        </p:nvPicPr>
        <p:blipFill>
          <a:blip r:embed="rId5"/>
          <a:srcRect/>
          <a:stretch>
            <a:fillRect/>
          </a:stretch>
        </p:blipFill>
        <p:spPr bwMode="auto">
          <a:xfrm>
            <a:off x="2209800" y="1524000"/>
            <a:ext cx="9865198" cy="6400800"/>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p9"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98" name="Google Shape;98;p9"/>
          <p:cNvSpPr/>
          <p:nvPr/>
        </p:nvSpPr>
        <p:spPr>
          <a:xfrm>
            <a:off x="0" y="0"/>
            <a:ext cx="14630400" cy="8229600"/>
          </a:xfrm>
          <a:prstGeom prst="rect">
            <a:avLst/>
          </a:prstGeom>
          <a:solidFill>
            <a:srgbClr val="0A0A0A">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99" name="Google Shape;99;p9"/>
          <p:cNvSpPr/>
          <p:nvPr/>
        </p:nvSpPr>
        <p:spPr>
          <a:xfrm>
            <a:off x="2714625" y="498750"/>
            <a:ext cx="9155700" cy="565500"/>
          </a:xfrm>
          <a:prstGeom prst="rect">
            <a:avLst/>
          </a:prstGeom>
          <a:noFill/>
          <a:ln>
            <a:noFill/>
          </a:ln>
        </p:spPr>
        <p:txBody>
          <a:bodyPr spcFirstLastPara="1" wrap="square" lIns="91425" tIns="45700" rIns="91425" bIns="45700" anchor="t" anchorCtr="0">
            <a:noAutofit/>
          </a:bodyPr>
          <a:lstStyle/>
          <a:p>
            <a:pPr marL="0" marR="0" lvl="0" indent="0" algn="l" rtl="0">
              <a:lnSpc>
                <a:spcPct val="124978"/>
              </a:lnSpc>
              <a:spcBef>
                <a:spcPts val="0"/>
              </a:spcBef>
              <a:spcAft>
                <a:spcPts val="0"/>
              </a:spcAft>
              <a:buClr>
                <a:srgbClr val="FAEBEB"/>
              </a:buClr>
              <a:buSzPts val="3563"/>
              <a:buFont typeface="Dela Gothic One"/>
              <a:buNone/>
            </a:pPr>
            <a:r>
              <a:rPr lang="en-US" sz="3563">
                <a:solidFill>
                  <a:srgbClr val="FAEBEB"/>
                </a:solidFill>
                <a:latin typeface="Dela Gothic One"/>
                <a:ea typeface="Dela Gothic One"/>
                <a:cs typeface="Dela Gothic One"/>
                <a:sym typeface="Dela Gothic One"/>
              </a:rPr>
              <a:t>Graphical Representation</a:t>
            </a:r>
            <a:endParaRPr sz="3563">
              <a:solidFill>
                <a:schemeClr val="dk1"/>
              </a:solidFill>
              <a:latin typeface="Calibri"/>
              <a:ea typeface="Calibri"/>
              <a:cs typeface="Calibri"/>
              <a:sym typeface="Calibri"/>
            </a:endParaRPr>
          </a:p>
        </p:txBody>
      </p:sp>
      <p:sp>
        <p:nvSpPr>
          <p:cNvPr id="100" name="Google Shape;100;p9"/>
          <p:cNvSpPr/>
          <p:nvPr/>
        </p:nvSpPr>
        <p:spPr>
          <a:xfrm>
            <a:off x="2790825" y="6948011"/>
            <a:ext cx="9048750" cy="289560"/>
          </a:xfrm>
          <a:prstGeom prst="rect">
            <a:avLst/>
          </a:prstGeom>
          <a:noFill/>
          <a:ln>
            <a:noFill/>
          </a:ln>
        </p:spPr>
        <p:txBody>
          <a:bodyPr spcFirstLastPara="1" wrap="square" lIns="91425" tIns="45700" rIns="91425" bIns="45700" anchor="t" anchorCtr="0">
            <a:noAutofit/>
          </a:bodyPr>
          <a:lstStyle/>
          <a:p>
            <a:pPr marL="0" marR="0" lvl="0" indent="0" algn="l" rtl="0">
              <a:lnSpc>
                <a:spcPct val="160000"/>
              </a:lnSpc>
              <a:spcBef>
                <a:spcPts val="0"/>
              </a:spcBef>
              <a:spcAft>
                <a:spcPts val="0"/>
              </a:spcAft>
              <a:buClr>
                <a:schemeClr val="dk1"/>
              </a:buClr>
              <a:buSzPts val="1425"/>
              <a:buFont typeface="Calibri"/>
              <a:buNone/>
            </a:pPr>
            <a:endParaRPr sz="1425">
              <a:solidFill>
                <a:schemeClr val="dk1"/>
              </a:solidFill>
              <a:latin typeface="Calibri"/>
              <a:ea typeface="Calibri"/>
              <a:cs typeface="Calibri"/>
              <a:sym typeface="Calibri"/>
            </a:endParaRPr>
          </a:p>
        </p:txBody>
      </p:sp>
      <p:pic>
        <p:nvPicPr>
          <p:cNvPr id="102" name="Google Shape;102;p9" descr="A red and white sign&#10;&#10;Description automatically generated with low confidence"/>
          <p:cNvPicPr preferRelativeResize="0"/>
          <p:nvPr/>
        </p:nvPicPr>
        <p:blipFill rotWithShape="1">
          <a:blip r:embed="rId4">
            <a:alphaModFix/>
          </a:blip>
          <a:srcRect l="31971"/>
          <a:stretch/>
        </p:blipFill>
        <p:spPr>
          <a:xfrm>
            <a:off x="11946618" y="0"/>
            <a:ext cx="2691402" cy="1258304"/>
          </a:xfrm>
          <a:prstGeom prst="rect">
            <a:avLst/>
          </a:prstGeom>
          <a:solidFill>
            <a:schemeClr val="lt1">
              <a:alpha val="24705"/>
            </a:schemeClr>
          </a:solidFill>
          <a:ln>
            <a:noFill/>
          </a:ln>
        </p:spPr>
      </p:pic>
      <p:sp>
        <p:nvSpPr>
          <p:cNvPr id="103" name="Google Shape;103;p9"/>
          <p:cNvSpPr txBox="1"/>
          <p:nvPr/>
        </p:nvSpPr>
        <p:spPr>
          <a:xfrm>
            <a:off x="3297375" y="1444325"/>
            <a:ext cx="2996100" cy="43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700">
              <a:solidFill>
                <a:schemeClr val="lt1"/>
              </a:solidFill>
            </a:endParaRPr>
          </a:p>
        </p:txBody>
      </p:sp>
      <p:sp>
        <p:nvSpPr>
          <p:cNvPr id="104" name="Google Shape;104;p9"/>
          <p:cNvSpPr txBox="1"/>
          <p:nvPr/>
        </p:nvSpPr>
        <p:spPr>
          <a:xfrm>
            <a:off x="8690275" y="1503975"/>
            <a:ext cx="2996100" cy="43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700">
              <a:solidFill>
                <a:schemeClr val="lt1"/>
              </a:solidFill>
            </a:endParaRPr>
          </a:p>
        </p:txBody>
      </p:sp>
      <p:pic>
        <p:nvPicPr>
          <p:cNvPr id="27650" name="Picture 2" descr="C:\Users\HP\AppData\Local\Packages\Microsoft.Windows.Photos_8wekyb3d8bbwe\TempState\ShareServiceTempFolder\graph 3.jpeg"/>
          <p:cNvPicPr>
            <a:picLocks noChangeAspect="1" noChangeArrowheads="1"/>
          </p:cNvPicPr>
          <p:nvPr/>
        </p:nvPicPr>
        <p:blipFill>
          <a:blip r:embed="rId5"/>
          <a:srcRect/>
          <a:stretch>
            <a:fillRect/>
          </a:stretch>
        </p:blipFill>
        <p:spPr bwMode="auto">
          <a:xfrm>
            <a:off x="3505200" y="1295400"/>
            <a:ext cx="6400800" cy="6700975"/>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10"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112" name="Google Shape;112;p10"/>
          <p:cNvSpPr/>
          <p:nvPr/>
        </p:nvSpPr>
        <p:spPr>
          <a:xfrm>
            <a:off x="0" y="0"/>
            <a:ext cx="14630400" cy="8229600"/>
          </a:xfrm>
          <a:prstGeom prst="rect">
            <a:avLst/>
          </a:prstGeom>
          <a:solidFill>
            <a:srgbClr val="0A0A0A">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 name="Google Shape;113;p10" descr="A red and white sign&#10;&#10;Description automatically generated with low confidence"/>
          <p:cNvPicPr preferRelativeResize="0"/>
          <p:nvPr/>
        </p:nvPicPr>
        <p:blipFill rotWithShape="1">
          <a:blip r:embed="rId4">
            <a:alphaModFix/>
          </a:blip>
          <a:srcRect l="31971"/>
          <a:stretch/>
        </p:blipFill>
        <p:spPr>
          <a:xfrm>
            <a:off x="11946618" y="0"/>
            <a:ext cx="2691402" cy="1258304"/>
          </a:xfrm>
          <a:prstGeom prst="rect">
            <a:avLst/>
          </a:prstGeom>
          <a:solidFill>
            <a:schemeClr val="lt1">
              <a:alpha val="24705"/>
            </a:schemeClr>
          </a:solidFill>
          <a:ln>
            <a:noFill/>
          </a:ln>
        </p:spPr>
      </p:pic>
      <p:sp>
        <p:nvSpPr>
          <p:cNvPr id="114" name="Google Shape;114;p10"/>
          <p:cNvSpPr txBox="1"/>
          <p:nvPr/>
        </p:nvSpPr>
        <p:spPr>
          <a:xfrm>
            <a:off x="4232575" y="387925"/>
            <a:ext cx="5815500" cy="69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563">
                <a:solidFill>
                  <a:srgbClr val="FAEBEB"/>
                </a:solidFill>
                <a:latin typeface="Dela Gothic One"/>
                <a:ea typeface="Dela Gothic One"/>
                <a:cs typeface="Dela Gothic One"/>
                <a:sym typeface="Dela Gothic One"/>
              </a:rPr>
              <a:t>Cosine Similarity</a:t>
            </a:r>
            <a:endParaRPr sz="6000">
              <a:solidFill>
                <a:schemeClr val="lt1"/>
              </a:solidFill>
            </a:endParaRPr>
          </a:p>
        </p:txBody>
      </p:sp>
      <p:sp>
        <p:nvSpPr>
          <p:cNvPr id="116" name="Google Shape;116;p10"/>
          <p:cNvSpPr txBox="1"/>
          <p:nvPr/>
        </p:nvSpPr>
        <p:spPr>
          <a:xfrm>
            <a:off x="2414175" y="1288450"/>
            <a:ext cx="10643700" cy="52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4900">
              <a:solidFill>
                <a:schemeClr val="lt1"/>
              </a:solidFill>
            </a:endParaRPr>
          </a:p>
        </p:txBody>
      </p:sp>
      <p:pic>
        <p:nvPicPr>
          <p:cNvPr id="10242" name="Picture 2" descr="C:\Users\HP\AppData\Local\Packages\Microsoft.Windows.Photos_8wekyb3d8bbwe\TempState\ShareServiceTempFolder\cosine.jpeg"/>
          <p:cNvPicPr>
            <a:picLocks noChangeAspect="1" noChangeArrowheads="1"/>
          </p:cNvPicPr>
          <p:nvPr/>
        </p:nvPicPr>
        <p:blipFill>
          <a:blip r:embed="rId5"/>
          <a:srcRect/>
          <a:stretch>
            <a:fillRect/>
          </a:stretch>
        </p:blipFill>
        <p:spPr bwMode="auto">
          <a:xfrm>
            <a:off x="1447800" y="1600200"/>
            <a:ext cx="11442700" cy="5769995"/>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10"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112" name="Google Shape;112;p10"/>
          <p:cNvSpPr/>
          <p:nvPr/>
        </p:nvSpPr>
        <p:spPr>
          <a:xfrm>
            <a:off x="0" y="0"/>
            <a:ext cx="14630400" cy="8229600"/>
          </a:xfrm>
          <a:prstGeom prst="rect">
            <a:avLst/>
          </a:prstGeom>
          <a:solidFill>
            <a:srgbClr val="0A0A0A">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 name="Google Shape;113;p10" descr="A red and white sign&#10;&#10;Description automatically generated with low confidence"/>
          <p:cNvPicPr preferRelativeResize="0"/>
          <p:nvPr/>
        </p:nvPicPr>
        <p:blipFill rotWithShape="1">
          <a:blip r:embed="rId4">
            <a:alphaModFix/>
          </a:blip>
          <a:srcRect l="31971"/>
          <a:stretch/>
        </p:blipFill>
        <p:spPr>
          <a:xfrm>
            <a:off x="11946618" y="0"/>
            <a:ext cx="2691402" cy="1258304"/>
          </a:xfrm>
          <a:prstGeom prst="rect">
            <a:avLst/>
          </a:prstGeom>
          <a:solidFill>
            <a:schemeClr val="lt1">
              <a:alpha val="24705"/>
            </a:schemeClr>
          </a:solidFill>
          <a:ln>
            <a:noFill/>
          </a:ln>
        </p:spPr>
      </p:pic>
      <p:sp>
        <p:nvSpPr>
          <p:cNvPr id="114" name="Google Shape;114;p10"/>
          <p:cNvSpPr txBox="1"/>
          <p:nvPr/>
        </p:nvSpPr>
        <p:spPr>
          <a:xfrm>
            <a:off x="4232575" y="387925"/>
            <a:ext cx="5815500" cy="69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563" dirty="0" smtClean="0">
                <a:solidFill>
                  <a:srgbClr val="FAEBEB"/>
                </a:solidFill>
                <a:latin typeface="Dela Gothic One"/>
                <a:ea typeface="Dela Gothic One"/>
                <a:sym typeface="Dela Gothic One"/>
              </a:rPr>
              <a:t>OUTPUT SNIPPET</a:t>
            </a:r>
            <a:endParaRPr sz="6000">
              <a:solidFill>
                <a:schemeClr val="lt1"/>
              </a:solidFill>
            </a:endParaRPr>
          </a:p>
        </p:txBody>
      </p:sp>
      <p:sp>
        <p:nvSpPr>
          <p:cNvPr id="116" name="Google Shape;116;p10"/>
          <p:cNvSpPr txBox="1"/>
          <p:nvPr/>
        </p:nvSpPr>
        <p:spPr>
          <a:xfrm>
            <a:off x="2414175" y="1288450"/>
            <a:ext cx="10643700" cy="52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4900">
              <a:solidFill>
                <a:schemeClr val="lt1"/>
              </a:solidFill>
            </a:endParaRPr>
          </a:p>
        </p:txBody>
      </p:sp>
      <p:pic>
        <p:nvPicPr>
          <p:cNvPr id="28676" name="Picture 4" descr="C:\Users\HP\AppData\Local\Packages\Microsoft.Windows.Photos_8wekyb3d8bbwe\TempState\ShareServiceTempFolder\OUTPUT.jpeg"/>
          <p:cNvPicPr>
            <a:picLocks noChangeAspect="1" noChangeArrowheads="1"/>
          </p:cNvPicPr>
          <p:nvPr/>
        </p:nvPicPr>
        <p:blipFill>
          <a:blip r:embed="rId5"/>
          <a:srcRect/>
          <a:stretch>
            <a:fillRect/>
          </a:stretch>
        </p:blipFill>
        <p:spPr bwMode="auto">
          <a:xfrm>
            <a:off x="2209800" y="1447800"/>
            <a:ext cx="9486214" cy="6019800"/>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TotalTime>
  <Words>365</Words>
  <PresentationFormat>Custom</PresentationFormat>
  <Paragraphs>47</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Dela Gothic One</vt:lpstr>
      <vt:lpstr>Calibri</vt:lpstr>
      <vt:lpstr>DM Sans</vt:lpstr>
      <vt:lpstr>Roboto</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Bhavika Goyal</dc:creator>
  <cp:lastModifiedBy>HP</cp:lastModifiedBy>
  <cp:revision>2</cp:revision>
  <dcterms:modified xsi:type="dcterms:W3CDTF">2024-05-16T12:14:13Z</dcterms:modified>
</cp:coreProperties>
</file>